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7" r:id="rId3"/>
    <p:sldId id="392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90" r:id="rId19"/>
    <p:sldId id="393" r:id="rId20"/>
    <p:sldId id="381" r:id="rId21"/>
    <p:sldId id="382" r:id="rId22"/>
    <p:sldId id="385" r:id="rId23"/>
    <p:sldId id="383" r:id="rId24"/>
    <p:sldId id="265" r:id="rId25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2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0"/>
            <p14:sldId id="393"/>
            <p14:sldId id="381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416"/>
    <a:srgbClr val="FBE8A5"/>
    <a:srgbClr val="605550"/>
    <a:srgbClr val="D4CFC5"/>
    <a:srgbClr val="E87EF6"/>
    <a:srgbClr val="212227"/>
    <a:srgbClr val="E8E5E4"/>
    <a:srgbClr val="DD40F2"/>
    <a:srgbClr val="EAE7E2"/>
    <a:srgbClr val="242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2932" autoAdjust="0"/>
  </p:normalViewPr>
  <p:slideViewPr>
    <p:cSldViewPr snapToGrid="0" showGuides="1">
      <p:cViewPr varScale="1">
        <p:scale>
          <a:sx n="71" d="100"/>
          <a:sy n="71" d="100"/>
        </p:scale>
        <p:origin x="485" y="43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CEF3-8A75-86C4-6262-74D17A0E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D768E1-473D-D217-F238-5E98EED4F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4316B-50AE-FA0A-006A-886577F2C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D2AAE-E8C5-9C1B-FE75-C6A7AFF8A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9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70353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450829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733668" cy="712709"/>
            <a:chOff x="1450975" y="722339"/>
            <a:chExt cx="4921415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6542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아이덴티티 스킬인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(Z)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사용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나침반이 흐릿해 집니다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632053"/>
              <a:chOff x="6770464" y="3950606"/>
              <a:chExt cx="5102299" cy="263205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8744752" y="3950606"/>
                <a:ext cx="3128011" cy="2632053"/>
                <a:chOff x="8744752" y="3950606"/>
                <a:chExt cx="3128011" cy="2632053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315738"/>
                  <a:chOff x="9153742" y="5266921"/>
                  <a:chExt cx="2719021" cy="1315738"/>
                </a:xfrm>
              </p:grpSpPr>
              <p:grpSp>
                <p:nvGrpSpPr>
                  <p:cNvPr id="1067" name="그룹 1066">
                    <a:extLst>
                      <a:ext uri="{FF2B5EF4-FFF2-40B4-BE49-F238E27FC236}">
                        <a16:creationId xmlns:a16="http://schemas.microsoft.com/office/drawing/2014/main" id="{E8F2F40A-7D9D-259C-F321-EB485B32F2C0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207374" cy="1315738"/>
                    <a:chOff x="9153742" y="5266921"/>
                    <a:chExt cx="1207374" cy="1315738"/>
                  </a:xfrm>
                </p:grpSpPr>
                <p:grpSp>
                  <p:nvGrpSpPr>
                    <p:cNvPr id="1066" name="그룹 1065">
                      <a:extLst>
                        <a:ext uri="{FF2B5EF4-FFF2-40B4-BE49-F238E27FC236}">
                          <a16:creationId xmlns:a16="http://schemas.microsoft.com/office/drawing/2014/main" id="{545B9992-BD6E-D233-2A2E-CF71E861A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1115624" cy="1088256"/>
                      <a:chOff x="9153742" y="5266921"/>
                      <a:chExt cx="1115624" cy="1088256"/>
                    </a:xfrm>
                  </p:grpSpPr>
                  <p:pic>
                    <p:nvPicPr>
                      <p:cNvPr id="23" name="그림 2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27FD747-1113-EFD6-4BF6-477ACE2B92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776"/>
                      <a:stretch/>
                    </p:blipFill>
                    <p:spPr>
                      <a:xfrm>
                        <a:off x="9153742" y="5266921"/>
                        <a:ext cx="1115624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93" name="직사각형 1392">
                        <a:extLst>
                          <a:ext uri="{FF2B5EF4-FFF2-40B4-BE49-F238E27FC236}">
                            <a16:creationId xmlns:a16="http://schemas.microsoft.com/office/drawing/2014/main" id="{267DE4DA-F55D-9172-0314-02456FB3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9476" y="5551947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385" name="그룹 1384">
                      <a:extLst>
                        <a:ext uri="{FF2B5EF4-FFF2-40B4-BE49-F238E27FC236}">
                          <a16:creationId xmlns:a16="http://schemas.microsoft.com/office/drawing/2014/main" id="{3363045C-F076-BFA9-ED5D-6CAB651FC97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427168" y="6005010"/>
                      <a:ext cx="933948" cy="577649"/>
                      <a:chOff x="8361713" y="5887149"/>
                      <a:chExt cx="933948" cy="577649"/>
                    </a:xfrm>
                  </p:grpSpPr>
                  <p:sp>
                    <p:nvSpPr>
                      <p:cNvPr id="1386" name="TextBox 1385">
                        <a:extLst>
                          <a:ext uri="{FF2B5EF4-FFF2-40B4-BE49-F238E27FC236}">
                            <a16:creationId xmlns:a16="http://schemas.microsoft.com/office/drawing/2014/main" id="{FBFE8075-E31C-20CE-9763-355338A1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713" y="6233966"/>
                        <a:ext cx="534418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Slot_M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87" name="그룹 1386">
                        <a:extLst>
                          <a:ext uri="{FF2B5EF4-FFF2-40B4-BE49-F238E27FC236}">
                            <a16:creationId xmlns:a16="http://schemas.microsoft.com/office/drawing/2014/main" id="{BE9D3921-168E-9D55-7CF8-CDFF2C50AE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96131" y="5887149"/>
                        <a:ext cx="399530" cy="462232"/>
                        <a:chOff x="-319081" y="5801427"/>
                        <a:chExt cx="399530" cy="462232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90" name="타원 1389">
                          <a:extLst>
                            <a:ext uri="{FF2B5EF4-FFF2-40B4-BE49-F238E27FC236}">
                              <a16:creationId xmlns:a16="http://schemas.microsoft.com/office/drawing/2014/main" id="{0C34D616-2D3F-727E-8A7B-3A0CAA657B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91" name="연결선: 꺾임 1390">
                          <a:extLst>
                            <a:ext uri="{FF2B5EF4-FFF2-40B4-BE49-F238E27FC236}">
                              <a16:creationId xmlns:a16="http://schemas.microsoft.com/office/drawing/2014/main" id="{6082594D-CF8F-5742-5B21-8D2392EB8923}"/>
                            </a:ext>
                          </a:extLst>
                        </p:cNvPr>
                        <p:cNvCxnSpPr>
                          <a:cxnSpLocks/>
                          <a:stCxn id="1390" idx="4"/>
                          <a:endCxn id="1386" idx="3"/>
                        </p:cNvCxnSpPr>
                        <p:nvPr/>
                      </p:nvCxnSpPr>
                      <p:spPr>
                        <a:xfrm rot="5400000">
                          <a:off x="-332433" y="5886778"/>
                          <a:ext cx="390233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8744752" y="3950606"/>
                  <a:ext cx="3111251" cy="1088256"/>
                  <a:chOff x="8744752" y="3950606"/>
                  <a:chExt cx="3111251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8744752" y="3950606"/>
                    <a:ext cx="1931721" cy="1088256"/>
                    <a:chOff x="8744752" y="3950606"/>
                    <a:chExt cx="1931721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4752" y="3958749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2258" y="3958749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211981" cy="712709"/>
            <a:chOff x="1450975" y="902429"/>
            <a:chExt cx="5211981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888558" y="1234154"/>
            <a:ext cx="4972515" cy="21441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모드가 종료되지만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버프는 그대로 유지 된다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버프의 지속 시간 동안 게이지를 채움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저점 보장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AEE3-82E7-372C-51B3-04261B8ED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B930BB-0E26-4EB5-166A-9D720036F00F}"/>
              </a:ext>
            </a:extLst>
          </p:cNvPr>
          <p:cNvSpPr/>
          <p:nvPr/>
        </p:nvSpPr>
        <p:spPr>
          <a:xfrm>
            <a:off x="1443485" y="1607216"/>
            <a:ext cx="4647066" cy="4864704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CF8128-EC76-2E22-F9BA-D0D49E82ECCA}"/>
              </a:ext>
            </a:extLst>
          </p:cNvPr>
          <p:cNvSpPr/>
          <p:nvPr/>
        </p:nvSpPr>
        <p:spPr>
          <a:xfrm>
            <a:off x="6689574" y="1607216"/>
            <a:ext cx="4647066" cy="4864704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21874D-5AFE-CAAF-7637-A12A06FABDA5}"/>
              </a:ext>
            </a:extLst>
          </p:cNvPr>
          <p:cNvGrpSpPr/>
          <p:nvPr/>
        </p:nvGrpSpPr>
        <p:grpSpPr>
          <a:xfrm>
            <a:off x="6683997" y="1614909"/>
            <a:ext cx="4658220" cy="313023"/>
            <a:chOff x="6425572" y="3401740"/>
            <a:chExt cx="4658220" cy="31302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2EDE12-1D10-040F-7212-5D11E4AEA073}"/>
                </a:ext>
              </a:extLst>
            </p:cNvPr>
            <p:cNvGrpSpPr/>
            <p:nvPr/>
          </p:nvGrpSpPr>
          <p:grpSpPr>
            <a:xfrm>
              <a:off x="6425572" y="3401740"/>
              <a:ext cx="4658220" cy="313023"/>
              <a:chOff x="1439025" y="1395560"/>
              <a:chExt cx="4658220" cy="31302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8E0FEBD-6B9D-FD14-D589-563D16CD64E5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58220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2F3FF-2EEA-63EA-B2FA-9ADA284D2B21}"/>
                  </a:ext>
                </a:extLst>
              </p:cNvPr>
              <p:cNvSpPr txBox="1"/>
              <p:nvPr/>
            </p:nvSpPr>
            <p:spPr>
              <a:xfrm>
                <a:off x="3302464" y="1436655"/>
                <a:ext cx="93134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7ABEB8C-CD13-DB44-408D-DCB177D05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52643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143C1FF-B579-F7DC-8A8C-776F7534A642}"/>
              </a:ext>
            </a:extLst>
          </p:cNvPr>
          <p:cNvGrpSpPr/>
          <p:nvPr/>
        </p:nvGrpSpPr>
        <p:grpSpPr>
          <a:xfrm>
            <a:off x="7189153" y="4207971"/>
            <a:ext cx="1096433" cy="1727987"/>
            <a:chOff x="7022922" y="2789381"/>
            <a:chExt cx="1096433" cy="172798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056C0FA-E84A-1A2F-01AD-1DB991179D38}"/>
                </a:ext>
              </a:extLst>
            </p:cNvPr>
            <p:cNvGrpSpPr/>
            <p:nvPr/>
          </p:nvGrpSpPr>
          <p:grpSpPr>
            <a:xfrm>
              <a:off x="7022922" y="2789381"/>
              <a:ext cx="1096433" cy="1727987"/>
              <a:chOff x="7109963" y="2400139"/>
              <a:chExt cx="1308435" cy="2062103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93ED800-3649-FDC1-E5DD-D95490856870}"/>
                  </a:ext>
                </a:extLst>
              </p:cNvPr>
              <p:cNvGrpSpPr/>
              <p:nvPr/>
            </p:nvGrpSpPr>
            <p:grpSpPr>
              <a:xfrm>
                <a:off x="7109963" y="2400139"/>
                <a:ext cx="1308435" cy="2062103"/>
                <a:chOff x="7109963" y="2400139"/>
                <a:chExt cx="1308435" cy="2062103"/>
              </a:xfrm>
            </p:grpSpPr>
            <p:pic>
              <p:nvPicPr>
                <p:cNvPr id="79" name="그림 78">
                  <a:extLst>
                    <a:ext uri="{FF2B5EF4-FFF2-40B4-BE49-F238E27FC236}">
                      <a16:creationId xmlns:a16="http://schemas.microsoft.com/office/drawing/2014/main" id="{01582B69-CEBF-9F53-FD8F-6CFD08BBB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7120976" y="2473388"/>
                  <a:ext cx="1297422" cy="1949875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E250CC1-2535-CC7E-5E10-565BCF52E179}"/>
                    </a:ext>
                  </a:extLst>
                </p:cNvPr>
                <p:cNvSpPr txBox="1"/>
                <p:nvPr/>
              </p:nvSpPr>
              <p:spPr>
                <a:xfrm>
                  <a:off x="7109963" y="2400139"/>
                  <a:ext cx="1308435" cy="2062103"/>
                </a:xfrm>
                <a:prstGeom prst="rect">
                  <a:avLst/>
                </a:prstGeom>
                <a:solidFill>
                  <a:schemeClr val="dk1">
                    <a:alpha val="57000"/>
                  </a:schemeClr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endParaRPr lang="en-US" altLang="ko-KR" sz="1400" dirty="0">
                    <a:solidFill>
                      <a:srgbClr val="D4CFC5">
                        <a:alpha val="66000"/>
                      </a:srgbClr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ExtraLight" panose="02000303000000020004" pitchFamily="2" charset="-127"/>
                    <a:ea typeface="Pretendard ExtraLight" panose="02000303000000020004" pitchFamily="2" charset="-127"/>
                    <a:cs typeface="Pretendard ExtraLight" panose="02000303000000020004" pitchFamily="2" charset="-127"/>
                  </a:endParaRPr>
                </a:p>
                <a:p>
                  <a:pPr algn="ctr"/>
                  <a:endParaRPr lang="en-US" altLang="ko-KR" sz="8800" dirty="0">
                    <a:ln w="88900">
                      <a:noFill/>
                    </a:ln>
                    <a:solidFill>
                      <a:srgbClr val="D4CFC5">
                        <a:alpha val="66000"/>
                      </a:srgbClr>
                    </a:solidFill>
                    <a:effectLst>
                      <a:glow rad="25400">
                        <a:schemeClr val="tx1"/>
                      </a:glow>
                    </a:effectLst>
                    <a:latin typeface="Pretendard ExtraLight" panose="02000303000000020004" pitchFamily="2" charset="-127"/>
                    <a:ea typeface="Pretendard ExtraLight" panose="02000303000000020004" pitchFamily="2" charset="-127"/>
                    <a:cs typeface="Pretendard ExtraLight" panose="02000303000000020004" pitchFamily="2" charset="-127"/>
                  </a:endParaRPr>
                </a:p>
                <a:p>
                  <a:pPr algn="ctr"/>
                  <a:endParaRPr lang="en-US" altLang="ko-KR" sz="1600" dirty="0">
                    <a:solidFill>
                      <a:srgbClr val="D4CFC5">
                        <a:alpha val="66000"/>
                      </a:srgbClr>
                    </a:solidFill>
                    <a:latin typeface="Pretendard ExtraLight" panose="02000303000000020004" pitchFamily="2" charset="-127"/>
                    <a:ea typeface="Pretendard ExtraLight" panose="02000303000000020004" pitchFamily="2" charset="-127"/>
                    <a:cs typeface="Pretendard ExtraLight" panose="02000303000000020004" pitchFamily="2" charset="-127"/>
                  </a:endParaRPr>
                </a:p>
                <a:p>
                  <a:pPr algn="ctr"/>
                  <a:endParaRPr lang="en-US" altLang="ko-KR" sz="800" dirty="0">
                    <a:solidFill>
                      <a:srgbClr val="D4CFC5">
                        <a:alpha val="66000"/>
                      </a:srgbClr>
                    </a:solidFill>
                    <a:latin typeface="Pretendard ExtraLight" panose="02000303000000020004" pitchFamily="2" charset="-127"/>
                    <a:ea typeface="Pretendard ExtraLight" panose="02000303000000020004" pitchFamily="2" charset="-127"/>
                    <a:cs typeface="Pretendard ExtraLight" panose="02000303000000020004" pitchFamily="2" charset="-127"/>
                  </a:endParaRPr>
                </a:p>
                <a:p>
                  <a:pPr algn="ctr"/>
                  <a:endParaRPr lang="en-US" altLang="ko-KR" sz="800" dirty="0">
                    <a:solidFill>
                      <a:srgbClr val="D4CFC5">
                        <a:alpha val="66000"/>
                      </a:srgbClr>
                    </a:solidFill>
                    <a:latin typeface="Pretendard ExtraLight" panose="02000303000000020004" pitchFamily="2" charset="-127"/>
                    <a:ea typeface="Pretendard ExtraLight" panose="02000303000000020004" pitchFamily="2" charset="-127"/>
                    <a:cs typeface="Pretendard ExtraLight" panose="02000303000000020004" pitchFamily="2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CE2E51E3-3D08-38E5-1FA7-14B8CA2D31C7}"/>
                  </a:ext>
                </a:extLst>
              </p:cNvPr>
              <p:cNvGrpSpPr/>
              <p:nvPr/>
            </p:nvGrpSpPr>
            <p:grpSpPr>
              <a:xfrm>
                <a:off x="7145236" y="2455730"/>
                <a:ext cx="1237888" cy="1950921"/>
                <a:chOff x="7120951" y="2458725"/>
                <a:chExt cx="1237888" cy="1950921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31131D6D-C7BE-390B-7DDB-8FFD61D38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120951" y="2458725"/>
                  <a:ext cx="1237888" cy="1950921"/>
                </a:xfrm>
                <a:prstGeom prst="line">
                  <a:avLst/>
                </a:prstGeom>
                <a:ln w="9525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8CCA7B7-DEE3-FC40-C270-02854FE1F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20951" y="2458725"/>
                  <a:ext cx="1237888" cy="1950921"/>
                </a:xfrm>
                <a:prstGeom prst="line">
                  <a:avLst/>
                </a:prstGeom>
                <a:ln w="9525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C6898F-3AB8-60F6-E2E4-EBFCEE5D8F47}"/>
                </a:ext>
              </a:extLst>
            </p:cNvPr>
            <p:cNvSpPr txBox="1"/>
            <p:nvPr/>
          </p:nvSpPr>
          <p:spPr>
            <a:xfrm>
              <a:off x="7182410" y="3591819"/>
              <a:ext cx="777457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진입 불가</a:t>
              </a:r>
              <a:endParaRPr lang="en-US" altLang="ko-KR" sz="800" dirty="0">
                <a:solidFill>
                  <a:srgbClr val="D4CFC5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BD6CCBD-E1F8-A79C-19EC-0577C9D97631}"/>
              </a:ext>
            </a:extLst>
          </p:cNvPr>
          <p:cNvGrpSpPr/>
          <p:nvPr/>
        </p:nvGrpSpPr>
        <p:grpSpPr>
          <a:xfrm>
            <a:off x="8285586" y="3370878"/>
            <a:ext cx="2551476" cy="2713560"/>
            <a:chOff x="8484573" y="1959346"/>
            <a:chExt cx="2551476" cy="2713560"/>
          </a:xfrm>
        </p:grpSpPr>
        <p:pic>
          <p:nvPicPr>
            <p:cNvPr id="16" name="그림 15" descr="의류, 덮개, 의상 디자인, 코스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C2B2664-BDE8-60D9-CF93-0CD270B85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348" y="1959346"/>
              <a:ext cx="1627701" cy="2713560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D860893-EEB4-7463-9598-511F10ACD5C3}"/>
                </a:ext>
              </a:extLst>
            </p:cNvPr>
            <p:cNvGrpSpPr/>
            <p:nvPr/>
          </p:nvGrpSpPr>
          <p:grpSpPr>
            <a:xfrm>
              <a:off x="8484573" y="2184207"/>
              <a:ext cx="1069956" cy="394673"/>
              <a:chOff x="8442495" y="5064477"/>
              <a:chExt cx="1069956" cy="39467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C57088-6BD2-9953-624C-ABD85972F742}"/>
                  </a:ext>
                </a:extLst>
              </p:cNvPr>
              <p:cNvSpPr txBox="1"/>
              <p:nvPr/>
            </p:nvSpPr>
            <p:spPr>
              <a:xfrm>
                <a:off x="8442495" y="5064477"/>
                <a:ext cx="787693" cy="215444"/>
              </a:xfrm>
              <a:prstGeom prst="rect">
                <a:avLst/>
              </a:prstGeom>
              <a:noFill/>
            </p:spPr>
            <p:txBody>
              <a:bodyPr wrap="none" lIns="90000" rIns="90000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형성 된 인공 별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D26803CB-69DC-1355-9CBD-941E6E8F8A99}"/>
                  </a:ext>
                </a:extLst>
              </p:cNvPr>
              <p:cNvGrpSpPr/>
              <p:nvPr/>
            </p:nvGrpSpPr>
            <p:grpSpPr>
              <a:xfrm>
                <a:off x="9230189" y="5172199"/>
                <a:ext cx="282262" cy="286951"/>
                <a:chOff x="2190244" y="5238878"/>
                <a:chExt cx="282262" cy="286951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58BE1F82-F838-3A54-24C4-9F3A5C9C5044}"/>
                    </a:ext>
                  </a:extLst>
                </p:cNvPr>
                <p:cNvSpPr/>
                <p:nvPr/>
              </p:nvSpPr>
              <p:spPr>
                <a:xfrm>
                  <a:off x="2418506" y="5471829"/>
                  <a:ext cx="54000" cy="54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3" name="연결선: 꺾임 62">
                  <a:extLst>
                    <a:ext uri="{FF2B5EF4-FFF2-40B4-BE49-F238E27FC236}">
                      <a16:creationId xmlns:a16="http://schemas.microsoft.com/office/drawing/2014/main" id="{0D1CE345-1972-636C-A523-DD485B6463C0}"/>
                    </a:ext>
                  </a:extLst>
                </p:cNvPr>
                <p:cNvCxnSpPr>
                  <a:cxnSpLocks/>
                  <a:stCxn id="62" idx="0"/>
                  <a:endCxn id="57" idx="3"/>
                </p:cNvCxnSpPr>
                <p:nvPr/>
              </p:nvCxnSpPr>
              <p:spPr>
                <a:xfrm rot="16200000" flipV="1">
                  <a:off x="2201400" y="5227722"/>
                  <a:ext cx="232951" cy="255263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D240294-A2C9-E554-5AC9-7C50F0043970}"/>
              </a:ext>
            </a:extLst>
          </p:cNvPr>
          <p:cNvGrpSpPr/>
          <p:nvPr/>
        </p:nvGrpSpPr>
        <p:grpSpPr>
          <a:xfrm>
            <a:off x="6689574" y="1383532"/>
            <a:ext cx="4647066" cy="231923"/>
            <a:chOff x="1460890" y="1092616"/>
            <a:chExt cx="4647066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D39B6D-97E6-3B7D-FA54-AA1FFCDC3485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우주의 현상을 구현하는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B1CB74F-2623-8505-8E4A-40BB9529B775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745992" y="1324539"/>
              <a:ext cx="436196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796D6F-2C8D-DCE7-0C29-6A07CB64D850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천체 조율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C07AD5-486A-86F7-96DD-B89F0391F489}"/>
              </a:ext>
            </a:extLst>
          </p:cNvPr>
          <p:cNvGrpSpPr/>
          <p:nvPr/>
        </p:nvGrpSpPr>
        <p:grpSpPr>
          <a:xfrm>
            <a:off x="1443486" y="1614909"/>
            <a:ext cx="4647065" cy="313023"/>
            <a:chOff x="6425572" y="3401740"/>
            <a:chExt cx="4647065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D3224D31-D788-B907-2C46-E20A06984A3D}"/>
                </a:ext>
              </a:extLst>
            </p:cNvPr>
            <p:cNvGrpSpPr/>
            <p:nvPr/>
          </p:nvGrpSpPr>
          <p:grpSpPr>
            <a:xfrm>
              <a:off x="6425572" y="3401740"/>
              <a:ext cx="4647064" cy="313023"/>
              <a:chOff x="1439025" y="1395560"/>
              <a:chExt cx="464706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E27A067-7675-D988-2513-3083E0319296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706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79A27D-3E52-9D88-1554-3E04B746890C}"/>
                  </a:ext>
                </a:extLst>
              </p:cNvPr>
              <p:cNvSpPr txBox="1"/>
              <p:nvPr/>
            </p:nvSpPr>
            <p:spPr>
              <a:xfrm>
                <a:off x="1742805" y="1436655"/>
                <a:ext cx="403956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2~3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개로 게이지를 채워 기록 모드에 진입 후 양상을 기록하여 전략적인 전투를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83C2F0D-EFFD-C786-4E7C-25F13B25B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4706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41389F-D741-7255-3C88-DCD4DDB4F28C}"/>
              </a:ext>
            </a:extLst>
          </p:cNvPr>
          <p:cNvGrpSpPr/>
          <p:nvPr/>
        </p:nvGrpSpPr>
        <p:grpSpPr>
          <a:xfrm>
            <a:off x="1443485" y="1383532"/>
            <a:ext cx="4641488" cy="231923"/>
            <a:chOff x="1460890" y="1092616"/>
            <a:chExt cx="4641488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DB0CDE-5D14-4C4C-BFAD-4F02B6728F9D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점성술로 우주의 원리를 이해하는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CF8FB2BA-D78A-2931-8EA6-BF0F55CFB1FB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4356386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7DCC076-2522-BBAF-5DDD-ED4A1FE6A689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73EC2D-8426-045E-DBD8-94DF0352CD9F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3F6CFFB-47CF-B6BB-1D47-ACD50CE1D91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40FE08-2E17-4446-0D6B-8FD47DE381A5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구성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6BFDC66-1A2C-4674-6E27-71DD4768907E}"/>
              </a:ext>
            </a:extLst>
          </p:cNvPr>
          <p:cNvSpPr txBox="1"/>
          <p:nvPr/>
        </p:nvSpPr>
        <p:spPr>
          <a:xfrm>
            <a:off x="1450975" y="983677"/>
            <a:ext cx="443551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ADEDAE0-A43A-8701-B71E-3A98155AD250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554CCC8-DE16-C806-5FE6-C4C9F94E819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12156A59-2095-5CB3-F812-CF779A15B5D9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F0B4087C-7669-82BD-AF62-66D558581061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AEC03004-CA07-1C1D-1519-10221D10A8BD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D2CDA9E-45F7-3632-8339-C088ADC4BE29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C0B47187-FD6E-EA53-EBCE-CF5859C11DA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90ED204-ECB4-8D29-EC1E-454F250B1FB8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95B1027-F421-E8F5-BBC0-53A99BE13AB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6C16C2-A8B1-4D92-65B2-EFA302D9506F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415D1E-6B04-812B-0A67-720F254F797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EC5451-383D-056A-114D-FB9D390FD0B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5ACAB8-A457-2F06-261B-B7DEEC4E6E6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D4343D-C977-89CE-A938-C07E58038C99}"/>
              </a:ext>
            </a:extLst>
          </p:cNvPr>
          <p:cNvGrpSpPr/>
          <p:nvPr/>
        </p:nvGrpSpPr>
        <p:grpSpPr>
          <a:xfrm>
            <a:off x="6858671" y="2072196"/>
            <a:ext cx="4322315" cy="866904"/>
            <a:chOff x="6858671" y="2072196"/>
            <a:chExt cx="4322315" cy="8669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71C00F-ADF8-0FCA-883D-595EF08F54CA}"/>
                </a:ext>
              </a:extLst>
            </p:cNvPr>
            <p:cNvSpPr txBox="1"/>
            <p:nvPr/>
          </p:nvSpPr>
          <p:spPr>
            <a:xfrm>
              <a:off x="6858671" y="2505648"/>
              <a:ext cx="4322315" cy="433452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4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되며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게이지가 변화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4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소모하여 인공 별을 형성할 수 있고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인공 별은 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139ACC-BEC9-E0B5-C4C3-29CA637808F1}"/>
                </a:ext>
              </a:extLst>
            </p:cNvPr>
            <p:cNvSpPr txBox="1"/>
            <p:nvPr/>
          </p:nvSpPr>
          <p:spPr>
            <a:xfrm>
              <a:off x="6858671" y="2072196"/>
              <a:ext cx="4308872" cy="43345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우주의 현상을 대신 구현하는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형성하여 활용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노드입니다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 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75723DA-2301-1840-F32F-5705D980E141}"/>
              </a:ext>
            </a:extLst>
          </p:cNvPr>
          <p:cNvGrpSpPr/>
          <p:nvPr/>
        </p:nvGrpSpPr>
        <p:grpSpPr>
          <a:xfrm>
            <a:off x="4114408" y="4203081"/>
            <a:ext cx="1580386" cy="2104611"/>
            <a:chOff x="4114408" y="4203081"/>
            <a:chExt cx="1580386" cy="210461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BD3190D-09D7-B408-5538-54998C1F26B8}"/>
                </a:ext>
              </a:extLst>
            </p:cNvPr>
            <p:cNvGrpSpPr/>
            <p:nvPr/>
          </p:nvGrpSpPr>
          <p:grpSpPr>
            <a:xfrm>
              <a:off x="4114408" y="4203081"/>
              <a:ext cx="1580386" cy="1612062"/>
              <a:chOff x="4114408" y="4203081"/>
              <a:chExt cx="1580386" cy="1612062"/>
            </a:xfrm>
          </p:grpSpPr>
          <p:sp>
            <p:nvSpPr>
              <p:cNvPr id="36" name="왼쪽 중괄호 35">
                <a:extLst>
                  <a:ext uri="{FF2B5EF4-FFF2-40B4-BE49-F238E27FC236}">
                    <a16:creationId xmlns:a16="http://schemas.microsoft.com/office/drawing/2014/main" id="{E71B9813-ECED-5330-5405-5A23D44DFE1C}"/>
                  </a:ext>
                </a:extLst>
              </p:cNvPr>
              <p:cNvSpPr/>
              <p:nvPr/>
            </p:nvSpPr>
            <p:spPr>
              <a:xfrm>
                <a:off x="4583283" y="4471854"/>
                <a:ext cx="401356" cy="1101419"/>
              </a:xfrm>
              <a:prstGeom prst="leftBrace">
                <a:avLst>
                  <a:gd name="adj1" fmla="val 0"/>
                  <a:gd name="adj2" fmla="val 50000"/>
                </a:avLst>
              </a:prstGeom>
              <a:ln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CEA74DE1-435B-EEA4-3898-B8B233A2A42F}"/>
                  </a:ext>
                </a:extLst>
              </p:cNvPr>
              <p:cNvGrpSpPr/>
              <p:nvPr/>
            </p:nvGrpSpPr>
            <p:grpSpPr>
              <a:xfrm>
                <a:off x="4114408" y="4767243"/>
                <a:ext cx="483738" cy="483739"/>
                <a:chOff x="1384657" y="2807421"/>
                <a:chExt cx="432000" cy="432000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0C8876E6-E01B-1005-D685-FA3C4F79C6CF}"/>
                    </a:ext>
                  </a:extLst>
                </p:cNvPr>
                <p:cNvGrpSpPr/>
                <p:nvPr/>
              </p:nvGrpSpPr>
              <p:grpSpPr>
                <a:xfrm>
                  <a:off x="1384657" y="2807421"/>
                  <a:ext cx="432000" cy="432000"/>
                  <a:chOff x="3100561" y="2391424"/>
                  <a:chExt cx="432000" cy="432000"/>
                </a:xfrm>
              </p:grpSpPr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4AFF8AB8-1071-C942-5951-2BF21DC79069}"/>
                      </a:ext>
                    </a:extLst>
                  </p:cNvPr>
                  <p:cNvSpPr/>
                  <p:nvPr/>
                </p:nvSpPr>
                <p:spPr>
                  <a:xfrm>
                    <a:off x="3100561" y="2391424"/>
                    <a:ext cx="432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68" name="그림 67" descr="소용돌이, 우주, 대기권 밖, 천체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01D9FC1-D77C-A00C-B45B-526C555B3B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934" b="21934"/>
                  <a:stretch/>
                </p:blipFill>
                <p:spPr>
                  <a:xfrm rot="16200000">
                    <a:off x="3111361" y="2402225"/>
                    <a:ext cx="410400" cy="410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2C69C72-5447-F62F-8715-9A30572FA055}"/>
                    </a:ext>
                  </a:extLst>
                </p:cNvPr>
                <p:cNvSpPr txBox="1"/>
                <p:nvPr/>
              </p:nvSpPr>
              <p:spPr>
                <a:xfrm>
                  <a:off x="1424327" y="2961866"/>
                  <a:ext cx="352661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클러스터</a:t>
                  </a:r>
                  <a:endParaRPr lang="en-US" altLang="ko-KR" sz="800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D36212C-2505-5DE7-31A7-4C5EED8390DB}"/>
                  </a:ext>
                </a:extLst>
              </p:cNvPr>
              <p:cNvGrpSpPr/>
              <p:nvPr/>
            </p:nvGrpSpPr>
            <p:grpSpPr>
              <a:xfrm>
                <a:off x="5018083" y="4203081"/>
                <a:ext cx="676711" cy="1612062"/>
                <a:chOff x="3020303" y="3738196"/>
                <a:chExt cx="604333" cy="1439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57ED0F23-3E93-6C25-6DD0-F47662FCBA3F}"/>
                    </a:ext>
                  </a:extLst>
                </p:cNvPr>
                <p:cNvGrpSpPr/>
                <p:nvPr/>
              </p:nvGrpSpPr>
              <p:grpSpPr>
                <a:xfrm>
                  <a:off x="3020303" y="3738196"/>
                  <a:ext cx="604333" cy="432000"/>
                  <a:chOff x="2693490" y="3738196"/>
                  <a:chExt cx="604333" cy="432000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DD041FA1-D2C5-8AF3-38D6-A7FC284DBEB0}"/>
                      </a:ext>
                    </a:extLst>
                  </p:cNvPr>
                  <p:cNvGrpSpPr/>
                  <p:nvPr/>
                </p:nvGrpSpPr>
                <p:grpSpPr>
                  <a:xfrm>
                    <a:off x="2779656" y="3738196"/>
                    <a:ext cx="432000" cy="432000"/>
                    <a:chOff x="2778018" y="3738196"/>
                    <a:chExt cx="432000" cy="432000"/>
                  </a:xfrm>
                </p:grpSpPr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id="{5B09E4B8-C3C1-09F8-22CF-D71EA370B0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8018" y="3738196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64" name="그림 63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862E43C-321C-C506-FEC9-2082E8D7710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2788818" y="3748997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9E36AFAE-2FA8-DD62-6962-8557FE2E66AE}"/>
                      </a:ext>
                    </a:extLst>
                  </p:cNvPr>
                  <p:cNvSpPr txBox="1"/>
                  <p:nvPr/>
                </p:nvSpPr>
                <p:spPr>
                  <a:xfrm>
                    <a:off x="2693490" y="3892641"/>
                    <a:ext cx="60433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도전</a:t>
                    </a:r>
                    <a:endParaRPr lang="en-US" altLang="ko-KR" sz="800" dirty="0">
                      <a:solidFill>
                        <a:schemeClr val="bg1"/>
                      </a:solidFill>
                      <a:effectLst>
                        <a:glow rad="127000">
                          <a:srgbClr val="760000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3CF7E6C5-6AD9-912A-409B-B9D122D54100}"/>
                    </a:ext>
                  </a:extLst>
                </p:cNvPr>
                <p:cNvGrpSpPr/>
                <p:nvPr/>
              </p:nvGrpSpPr>
              <p:grpSpPr>
                <a:xfrm>
                  <a:off x="3020303" y="4242018"/>
                  <a:ext cx="604333" cy="432000"/>
                  <a:chOff x="3163839" y="4291769"/>
                  <a:chExt cx="604333" cy="432000"/>
                </a:xfrm>
              </p:grpSpPr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A493FB11-E165-04F1-0ED3-0359F1D0E867}"/>
                      </a:ext>
                    </a:extLst>
                  </p:cNvPr>
                  <p:cNvGrpSpPr/>
                  <p:nvPr/>
                </p:nvGrpSpPr>
                <p:grpSpPr>
                  <a:xfrm>
                    <a:off x="3250005" y="4291769"/>
                    <a:ext cx="432000" cy="432000"/>
                    <a:chOff x="2778018" y="4291769"/>
                    <a:chExt cx="432000" cy="432000"/>
                  </a:xfrm>
                </p:grpSpPr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id="{D0CE3708-0E26-8868-A688-7D1C52A96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8018" y="4291769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54" name="그림 53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41DA283-5B6D-3968-85E9-71E0FA65A6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2788818" y="4302570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1EC551A-6361-AC68-3195-8CB936FEA1F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3839" y="4446214"/>
                    <a:ext cx="60433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불굴</a:t>
                    </a:r>
                    <a:endParaRPr lang="en-US" altLang="ko-KR" sz="800" dirty="0">
                      <a:solidFill>
                        <a:schemeClr val="bg1"/>
                      </a:solidFill>
                      <a:effectLst>
                        <a:glow rad="127000">
                          <a:schemeClr val="accent1">
                            <a:lumMod val="75000"/>
                          </a:schemeClr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EA92F44-40F3-679B-80F8-A7750E3A2DBE}"/>
                    </a:ext>
                  </a:extLst>
                </p:cNvPr>
                <p:cNvGrpSpPr/>
                <p:nvPr/>
              </p:nvGrpSpPr>
              <p:grpSpPr>
                <a:xfrm>
                  <a:off x="3020303" y="4745840"/>
                  <a:ext cx="604333" cy="432000"/>
                  <a:chOff x="3347116" y="4837324"/>
                  <a:chExt cx="604333" cy="432000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5DB7135F-15B6-FD3C-47D6-F6F6D8B485B6}"/>
                      </a:ext>
                    </a:extLst>
                  </p:cNvPr>
                  <p:cNvGrpSpPr/>
                  <p:nvPr/>
                </p:nvGrpSpPr>
                <p:grpSpPr>
                  <a:xfrm>
                    <a:off x="3433282" y="4837324"/>
                    <a:ext cx="432000" cy="432000"/>
                    <a:chOff x="2778018" y="4837324"/>
                    <a:chExt cx="432000" cy="432000"/>
                  </a:xfrm>
                </p:grpSpPr>
                <p:sp>
                  <p:nvSpPr>
                    <p:cNvPr id="44" name="직사각형 43">
                      <a:extLst>
                        <a:ext uri="{FF2B5EF4-FFF2-40B4-BE49-F238E27FC236}">
                          <a16:creationId xmlns:a16="http://schemas.microsoft.com/office/drawing/2014/main" id="{A84C4947-01CF-8C8D-948B-C13B394FA7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8018" y="48373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47" name="그림 46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B0A03E81-3C1F-1C3B-917E-F9B6021883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2788818" y="48481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5C5FA9DA-1F7E-BC29-F093-DB9941DFFDC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7116" y="4991769"/>
                    <a:ext cx="60433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적응</a:t>
                    </a:r>
                    <a:endParaRPr lang="en-US" altLang="ko-KR" sz="800" dirty="0">
                      <a:solidFill>
                        <a:schemeClr val="bg1"/>
                      </a:solidFill>
                      <a:effectLst>
                        <a:glow rad="127000">
                          <a:schemeClr val="accent3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3635964-C93E-85E7-8264-0A864C4132F4}"/>
                </a:ext>
              </a:extLst>
            </p:cNvPr>
            <p:cNvSpPr txBox="1"/>
            <p:nvPr/>
          </p:nvSpPr>
          <p:spPr>
            <a:xfrm>
              <a:off x="4324314" y="5943490"/>
              <a:ext cx="1160575" cy="36420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분리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기록된 양상에 따라 다른 스킬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7" name="그림 16" descr="예술, 바이올렛색, 의류, 보라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8A234F-BCBD-4325-F1CE-1C65EE01E9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6354" b="2931"/>
          <a:stretch/>
        </p:blipFill>
        <p:spPr>
          <a:xfrm>
            <a:off x="1663430" y="3818311"/>
            <a:ext cx="1345066" cy="214531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0C00676-266C-4138-51A3-2206B9D82C28}"/>
              </a:ext>
            </a:extLst>
          </p:cNvPr>
          <p:cNvSpPr txBox="1"/>
          <p:nvPr/>
        </p:nvSpPr>
        <p:spPr>
          <a:xfrm>
            <a:off x="2017975" y="5943490"/>
            <a:ext cx="992259" cy="36420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 이펙트 변화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algn="ctr">
              <a:spcAft>
                <a:spcPts val="200"/>
              </a:spcAft>
            </a:pP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오라의 밝기와 크기 증가</a:t>
            </a:r>
            <a:endParaRPr lang="en-US" altLang="ko-KR" sz="800" dirty="0">
              <a:solidFill>
                <a:srgbClr val="A69C8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CE9827-655A-50ED-E2AA-9044097FA54C}"/>
              </a:ext>
            </a:extLst>
          </p:cNvPr>
          <p:cNvSpPr txBox="1"/>
          <p:nvPr/>
        </p:nvSpPr>
        <p:spPr>
          <a:xfrm>
            <a:off x="7240541" y="5943490"/>
            <a:ext cx="1030731" cy="36420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아이덴티티 변화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algn="ctr">
              <a:spcAft>
                <a:spcPts val="200"/>
              </a:spcAft>
            </a:pP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인공 별 형성</a:t>
            </a:r>
            <a:endParaRPr lang="en-US" altLang="ko-KR" sz="800" dirty="0">
              <a:solidFill>
                <a:srgbClr val="A69C8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D63B80-477B-FDE9-81D7-8CEDD23FB335}"/>
              </a:ext>
            </a:extLst>
          </p:cNvPr>
          <p:cNvSpPr txBox="1"/>
          <p:nvPr/>
        </p:nvSpPr>
        <p:spPr>
          <a:xfrm>
            <a:off x="1722387" y="2505648"/>
            <a:ext cx="4126129" cy="571951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4"/>
              </a:buBlip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effectLst>
                  <a:glow rad="635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solidFill>
                  <a:schemeClr val="bg1"/>
                </a:solidFill>
                <a:effectLst>
                  <a:glow rad="635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900" dirty="0">
                <a:solidFill>
                  <a:schemeClr val="bg1"/>
                </a:solidFill>
                <a:effectLst>
                  <a:glow rad="635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900" dirty="0">
                <a:solidFill>
                  <a:schemeClr val="bg1"/>
                </a:solidFill>
                <a:effectLst>
                  <a:glow rad="635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양상만 기록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4"/>
              </a:buBlip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스킬이 세 가지로 분리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되며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스킬의 양상에 따라</a:t>
            </a: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클러스터 스킬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사용할 수 있습니다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D7E9F7-919D-E2F2-4A02-7756A0A4FD04}"/>
              </a:ext>
            </a:extLst>
          </p:cNvPr>
          <p:cNvSpPr txBox="1"/>
          <p:nvPr/>
        </p:nvSpPr>
        <p:spPr>
          <a:xfrm>
            <a:off x="1722387" y="2072196"/>
            <a:ext cx="4126130" cy="43345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스킬의 양상 별 특징을 살려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모드의 활용도를 높인 노드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습득 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816285-FF6F-8DED-9357-2E069DB4C54B}"/>
              </a:ext>
            </a:extLst>
          </p:cNvPr>
          <p:cNvSpPr txBox="1"/>
          <p:nvPr/>
        </p:nvSpPr>
        <p:spPr>
          <a:xfrm>
            <a:off x="1722387" y="3313584"/>
            <a:ext cx="4126129" cy="433452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4"/>
              </a:buBlip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2~3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개로 게이지를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채워 기록 모드를 더 자주 활용합니다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indent="-171450">
              <a:spcAft>
                <a:spcPts val="500"/>
              </a:spcAft>
              <a:buBlip>
                <a:blip r:embed="rId4"/>
              </a:buBlip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스킬 채용에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1290CA7-E4A1-87D7-CF50-E06E2E74C2C8}"/>
              </a:ext>
            </a:extLst>
          </p:cNvPr>
          <p:cNvSpPr txBox="1"/>
          <p:nvPr/>
        </p:nvSpPr>
        <p:spPr>
          <a:xfrm>
            <a:off x="1722387" y="3077599"/>
            <a:ext cx="2285882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인도의 연계형 노드를 습득한 아스트로맨서는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36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0EC500-E2B4-3C18-AA5D-60C40162382B}"/>
              </a:ext>
            </a:extLst>
          </p:cNvPr>
          <p:cNvSpPr/>
          <p:nvPr/>
        </p:nvSpPr>
        <p:spPr>
          <a:xfrm>
            <a:off x="1443485" y="2106777"/>
            <a:ext cx="4647066" cy="4864704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A8F8D5-923D-80C0-96CF-D0A26A6295EF}"/>
              </a:ext>
            </a:extLst>
          </p:cNvPr>
          <p:cNvSpPr/>
          <p:nvPr/>
        </p:nvSpPr>
        <p:spPr>
          <a:xfrm>
            <a:off x="6689574" y="2106776"/>
            <a:ext cx="4647066" cy="4864704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979B61-C46A-0772-C89C-58754234D5E2}"/>
              </a:ext>
            </a:extLst>
          </p:cNvPr>
          <p:cNvGrpSpPr/>
          <p:nvPr/>
        </p:nvGrpSpPr>
        <p:grpSpPr>
          <a:xfrm>
            <a:off x="6683997" y="2114469"/>
            <a:ext cx="4658220" cy="313023"/>
            <a:chOff x="6425572" y="3401740"/>
            <a:chExt cx="4658220" cy="31302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D5CB23B-2F76-B101-7E1A-FFE643ED1D2B}"/>
                </a:ext>
              </a:extLst>
            </p:cNvPr>
            <p:cNvGrpSpPr/>
            <p:nvPr/>
          </p:nvGrpSpPr>
          <p:grpSpPr>
            <a:xfrm>
              <a:off x="6425572" y="3401740"/>
              <a:ext cx="4658220" cy="313023"/>
              <a:chOff x="1439025" y="1395560"/>
              <a:chExt cx="4658220" cy="31302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3572966-8447-F6FB-4159-9E5CBB1AE43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58220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6424F6-C6DE-D293-340B-4FFB2C4FF9B1}"/>
                  </a:ext>
                </a:extLst>
              </p:cNvPr>
              <p:cNvSpPr txBox="1"/>
              <p:nvPr/>
            </p:nvSpPr>
            <p:spPr>
              <a:xfrm>
                <a:off x="3302464" y="1436655"/>
                <a:ext cx="93134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32A5AE-F11F-4A6F-1F42-1FE536252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52643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3611810-F838-8431-BF1D-3C3DC4690CB8}"/>
              </a:ext>
            </a:extLst>
          </p:cNvPr>
          <p:cNvGrpSpPr/>
          <p:nvPr/>
        </p:nvGrpSpPr>
        <p:grpSpPr>
          <a:xfrm>
            <a:off x="7189153" y="4707531"/>
            <a:ext cx="1096433" cy="1727987"/>
            <a:chOff x="7022922" y="2789381"/>
            <a:chExt cx="1096433" cy="172798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2743F82-7AA3-5626-9E5E-4A3A9B5B10A2}"/>
                </a:ext>
              </a:extLst>
            </p:cNvPr>
            <p:cNvGrpSpPr/>
            <p:nvPr/>
          </p:nvGrpSpPr>
          <p:grpSpPr>
            <a:xfrm>
              <a:off x="7022922" y="2789381"/>
              <a:ext cx="1096433" cy="1727987"/>
              <a:chOff x="7109963" y="2400139"/>
              <a:chExt cx="1308435" cy="2062103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7EE187A6-0B71-585B-FA37-8A3BFCBDC3F5}"/>
                  </a:ext>
                </a:extLst>
              </p:cNvPr>
              <p:cNvGrpSpPr/>
              <p:nvPr/>
            </p:nvGrpSpPr>
            <p:grpSpPr>
              <a:xfrm>
                <a:off x="7109963" y="2400139"/>
                <a:ext cx="1308435" cy="2062103"/>
                <a:chOff x="7109963" y="2400139"/>
                <a:chExt cx="1308435" cy="2062103"/>
              </a:xfrm>
            </p:grpSpPr>
            <p:pic>
              <p:nvPicPr>
                <p:cNvPr id="79" name="그림 78">
                  <a:extLst>
                    <a:ext uri="{FF2B5EF4-FFF2-40B4-BE49-F238E27FC236}">
                      <a16:creationId xmlns:a16="http://schemas.microsoft.com/office/drawing/2014/main" id="{00F47C87-EA33-8F2C-4EE9-5C95F35E8B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7120976" y="2473388"/>
                  <a:ext cx="1297422" cy="1949875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1E210F9-19AB-286A-C9BB-2CF1D1A9B068}"/>
                    </a:ext>
                  </a:extLst>
                </p:cNvPr>
                <p:cNvSpPr txBox="1"/>
                <p:nvPr/>
              </p:nvSpPr>
              <p:spPr>
                <a:xfrm>
                  <a:off x="7109963" y="2400139"/>
                  <a:ext cx="1308435" cy="2062103"/>
                </a:xfrm>
                <a:prstGeom prst="rect">
                  <a:avLst/>
                </a:prstGeom>
                <a:solidFill>
                  <a:schemeClr val="dk1">
                    <a:alpha val="57000"/>
                  </a:schemeClr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endParaRPr lang="en-US" altLang="ko-KR" sz="1400" dirty="0">
                    <a:solidFill>
                      <a:srgbClr val="D4CFC5">
                        <a:alpha val="66000"/>
                      </a:srgbClr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ExtraLight" panose="02000303000000020004" pitchFamily="2" charset="-127"/>
                    <a:ea typeface="Pretendard ExtraLight" panose="02000303000000020004" pitchFamily="2" charset="-127"/>
                    <a:cs typeface="Pretendard ExtraLight" panose="02000303000000020004" pitchFamily="2" charset="-127"/>
                  </a:endParaRPr>
                </a:p>
                <a:p>
                  <a:pPr algn="ctr"/>
                  <a:endParaRPr lang="en-US" altLang="ko-KR" sz="8800" dirty="0">
                    <a:ln w="88900">
                      <a:noFill/>
                    </a:ln>
                    <a:solidFill>
                      <a:srgbClr val="D4CFC5">
                        <a:alpha val="66000"/>
                      </a:srgbClr>
                    </a:solidFill>
                    <a:effectLst>
                      <a:glow rad="25400">
                        <a:schemeClr val="tx1"/>
                      </a:glow>
                    </a:effectLst>
                    <a:latin typeface="Pretendard ExtraLight" panose="02000303000000020004" pitchFamily="2" charset="-127"/>
                    <a:ea typeface="Pretendard ExtraLight" panose="02000303000000020004" pitchFamily="2" charset="-127"/>
                    <a:cs typeface="Pretendard ExtraLight" panose="02000303000000020004" pitchFamily="2" charset="-127"/>
                  </a:endParaRPr>
                </a:p>
                <a:p>
                  <a:pPr algn="ctr"/>
                  <a:endParaRPr lang="en-US" altLang="ko-KR" sz="1600" dirty="0">
                    <a:solidFill>
                      <a:srgbClr val="D4CFC5">
                        <a:alpha val="66000"/>
                      </a:srgbClr>
                    </a:solidFill>
                    <a:latin typeface="Pretendard ExtraLight" panose="02000303000000020004" pitchFamily="2" charset="-127"/>
                    <a:ea typeface="Pretendard ExtraLight" panose="02000303000000020004" pitchFamily="2" charset="-127"/>
                    <a:cs typeface="Pretendard ExtraLight" panose="02000303000000020004" pitchFamily="2" charset="-127"/>
                  </a:endParaRPr>
                </a:p>
                <a:p>
                  <a:pPr algn="ctr"/>
                  <a:endParaRPr lang="en-US" altLang="ko-KR" sz="800" dirty="0">
                    <a:solidFill>
                      <a:srgbClr val="D4CFC5">
                        <a:alpha val="66000"/>
                      </a:srgbClr>
                    </a:solidFill>
                    <a:latin typeface="Pretendard ExtraLight" panose="02000303000000020004" pitchFamily="2" charset="-127"/>
                    <a:ea typeface="Pretendard ExtraLight" panose="02000303000000020004" pitchFamily="2" charset="-127"/>
                    <a:cs typeface="Pretendard ExtraLight" panose="02000303000000020004" pitchFamily="2" charset="-127"/>
                  </a:endParaRPr>
                </a:p>
                <a:p>
                  <a:pPr algn="ctr"/>
                  <a:endParaRPr lang="en-US" altLang="ko-KR" sz="800" dirty="0">
                    <a:solidFill>
                      <a:srgbClr val="D4CFC5">
                        <a:alpha val="66000"/>
                      </a:srgbClr>
                    </a:solidFill>
                    <a:latin typeface="Pretendard ExtraLight" panose="02000303000000020004" pitchFamily="2" charset="-127"/>
                    <a:ea typeface="Pretendard ExtraLight" panose="02000303000000020004" pitchFamily="2" charset="-127"/>
                    <a:cs typeface="Pretendard ExtraLight" panose="02000303000000020004" pitchFamily="2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837FF5A-7853-5C7B-692F-5DCF4CCB5758}"/>
                  </a:ext>
                </a:extLst>
              </p:cNvPr>
              <p:cNvGrpSpPr/>
              <p:nvPr/>
            </p:nvGrpSpPr>
            <p:grpSpPr>
              <a:xfrm>
                <a:off x="7145236" y="2455730"/>
                <a:ext cx="1237888" cy="1950921"/>
                <a:chOff x="7120951" y="2458725"/>
                <a:chExt cx="1237888" cy="1950921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5C3A8750-39D5-0CE4-1108-DC283F65E7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120951" y="2458725"/>
                  <a:ext cx="1237888" cy="1950921"/>
                </a:xfrm>
                <a:prstGeom prst="line">
                  <a:avLst/>
                </a:prstGeom>
                <a:ln w="9525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DCFDAB67-0B35-BC8E-E1B1-BA59BF605C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20951" y="2458725"/>
                  <a:ext cx="1237888" cy="1950921"/>
                </a:xfrm>
                <a:prstGeom prst="line">
                  <a:avLst/>
                </a:prstGeom>
                <a:ln w="9525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C01D21-1413-A1E0-E650-C90BFAD913C7}"/>
                </a:ext>
              </a:extLst>
            </p:cNvPr>
            <p:cNvSpPr txBox="1"/>
            <p:nvPr/>
          </p:nvSpPr>
          <p:spPr>
            <a:xfrm>
              <a:off x="7182410" y="3591819"/>
              <a:ext cx="777457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진입 불가</a:t>
              </a:r>
              <a:endParaRPr lang="en-US" altLang="ko-KR" sz="800" dirty="0">
                <a:solidFill>
                  <a:srgbClr val="D4CFC5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A447414-B617-D7E2-979D-F11BA80BF547}"/>
              </a:ext>
            </a:extLst>
          </p:cNvPr>
          <p:cNvGrpSpPr/>
          <p:nvPr/>
        </p:nvGrpSpPr>
        <p:grpSpPr>
          <a:xfrm>
            <a:off x="8285586" y="3870438"/>
            <a:ext cx="2551476" cy="2713560"/>
            <a:chOff x="8484573" y="1959346"/>
            <a:chExt cx="2551476" cy="2713560"/>
          </a:xfrm>
        </p:grpSpPr>
        <p:pic>
          <p:nvPicPr>
            <p:cNvPr id="16" name="그림 15" descr="의류, 덮개, 의상 디자인, 코스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46EA918-DF54-AAEC-5DDA-EE05116F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348" y="1959346"/>
              <a:ext cx="1627701" cy="2713560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4132D35-4351-3DA9-5B3C-AD2420AF04F5}"/>
                </a:ext>
              </a:extLst>
            </p:cNvPr>
            <p:cNvGrpSpPr/>
            <p:nvPr/>
          </p:nvGrpSpPr>
          <p:grpSpPr>
            <a:xfrm>
              <a:off x="8484573" y="2184207"/>
              <a:ext cx="1069956" cy="394673"/>
              <a:chOff x="8442495" y="5064477"/>
              <a:chExt cx="1069956" cy="39467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B3A5C2-79D1-DB2E-4221-0E23A02FE59B}"/>
                  </a:ext>
                </a:extLst>
              </p:cNvPr>
              <p:cNvSpPr txBox="1"/>
              <p:nvPr/>
            </p:nvSpPr>
            <p:spPr>
              <a:xfrm>
                <a:off x="8442495" y="5064477"/>
                <a:ext cx="787693" cy="215444"/>
              </a:xfrm>
              <a:prstGeom prst="rect">
                <a:avLst/>
              </a:prstGeom>
              <a:noFill/>
            </p:spPr>
            <p:txBody>
              <a:bodyPr wrap="none" lIns="90000" rIns="90000" rtlCol="0">
                <a:spAutoFit/>
              </a:bodyPr>
              <a:lstStyle/>
              <a:p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형성 된 인공 별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F7E34F0-690E-4FBA-3851-77EF3E404E9C}"/>
                  </a:ext>
                </a:extLst>
              </p:cNvPr>
              <p:cNvGrpSpPr/>
              <p:nvPr/>
            </p:nvGrpSpPr>
            <p:grpSpPr>
              <a:xfrm>
                <a:off x="9230189" y="5172199"/>
                <a:ext cx="282262" cy="286951"/>
                <a:chOff x="2190244" y="5238878"/>
                <a:chExt cx="282262" cy="286951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CD78D9FF-507A-4DFD-1AE3-05B774CB6ECC}"/>
                    </a:ext>
                  </a:extLst>
                </p:cNvPr>
                <p:cNvSpPr/>
                <p:nvPr/>
              </p:nvSpPr>
              <p:spPr>
                <a:xfrm>
                  <a:off x="2418506" y="5471829"/>
                  <a:ext cx="54000" cy="54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3" name="연결선: 꺾임 62">
                  <a:extLst>
                    <a:ext uri="{FF2B5EF4-FFF2-40B4-BE49-F238E27FC236}">
                      <a16:creationId xmlns:a16="http://schemas.microsoft.com/office/drawing/2014/main" id="{2B12905E-66BA-273A-D2C3-5FF394616472}"/>
                    </a:ext>
                  </a:extLst>
                </p:cNvPr>
                <p:cNvCxnSpPr>
                  <a:cxnSpLocks/>
                  <a:stCxn id="62" idx="0"/>
                  <a:endCxn id="57" idx="3"/>
                </p:cNvCxnSpPr>
                <p:nvPr/>
              </p:nvCxnSpPr>
              <p:spPr>
                <a:xfrm rot="16200000" flipV="1">
                  <a:off x="2201400" y="5227722"/>
                  <a:ext cx="232951" cy="255263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B2C397-BFA4-0EDE-6E18-B6D314A26E14}"/>
              </a:ext>
            </a:extLst>
          </p:cNvPr>
          <p:cNvGrpSpPr/>
          <p:nvPr/>
        </p:nvGrpSpPr>
        <p:grpSpPr>
          <a:xfrm>
            <a:off x="6689574" y="1883092"/>
            <a:ext cx="4647066" cy="231923"/>
            <a:chOff x="1460890" y="1092616"/>
            <a:chExt cx="4647066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821DFB-2620-AA16-BF5B-086B81BDDB75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우주의 현상을 구현하는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0541704-5866-A8ED-8D71-D5C8C03BE2A9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745992" y="1324539"/>
              <a:ext cx="436196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8385605-F0FE-78E2-5883-ADCF8DC3878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천체 조율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3CE210-1264-E391-9B9B-F8625AB384FE}"/>
              </a:ext>
            </a:extLst>
          </p:cNvPr>
          <p:cNvGrpSpPr/>
          <p:nvPr/>
        </p:nvGrpSpPr>
        <p:grpSpPr>
          <a:xfrm>
            <a:off x="1443486" y="2114470"/>
            <a:ext cx="4647065" cy="313023"/>
            <a:chOff x="6425572" y="3401740"/>
            <a:chExt cx="4647065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C1D0A55-B11C-4676-EA01-62A1BA8F2D86}"/>
                </a:ext>
              </a:extLst>
            </p:cNvPr>
            <p:cNvGrpSpPr/>
            <p:nvPr/>
          </p:nvGrpSpPr>
          <p:grpSpPr>
            <a:xfrm>
              <a:off x="6425572" y="3401740"/>
              <a:ext cx="4647064" cy="313023"/>
              <a:chOff x="1439025" y="1395560"/>
              <a:chExt cx="464706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8FE817CB-AE52-C664-4FB7-43819A2BA995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706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BB51F5C-D4F7-83A1-CA74-80EC63B17896}"/>
                  </a:ext>
                </a:extLst>
              </p:cNvPr>
              <p:cNvSpPr txBox="1"/>
              <p:nvPr/>
            </p:nvSpPr>
            <p:spPr>
              <a:xfrm>
                <a:off x="3215967" y="1436655"/>
                <a:ext cx="109324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ㅇㅇㅇㅇㅇㅇㅇㅇㅇㅇㅇ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DD05019-E114-6758-6B67-C43169B56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4706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76F6F3-0A63-1D38-0F69-B0BF4906D3F8}"/>
              </a:ext>
            </a:extLst>
          </p:cNvPr>
          <p:cNvGrpSpPr/>
          <p:nvPr/>
        </p:nvGrpSpPr>
        <p:grpSpPr>
          <a:xfrm>
            <a:off x="1443485" y="1883093"/>
            <a:ext cx="4641488" cy="231923"/>
            <a:chOff x="1460890" y="1092616"/>
            <a:chExt cx="4641488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14F4E1-D7E0-494C-893B-962F29884646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점성술로 우주의 원리를 이해하는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ECC4A934-FEEE-F839-6ACC-28186260C410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4356386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FB07676-999D-E7EA-66FA-7CD939146D70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구성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7F21A0-7A4B-0BA0-6FC2-38C49C1DEFDC}"/>
              </a:ext>
            </a:extLst>
          </p:cNvPr>
          <p:cNvGrpSpPr/>
          <p:nvPr/>
        </p:nvGrpSpPr>
        <p:grpSpPr>
          <a:xfrm>
            <a:off x="6858671" y="2571756"/>
            <a:ext cx="4308872" cy="866904"/>
            <a:chOff x="6858671" y="2072196"/>
            <a:chExt cx="4308872" cy="8669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290941-24FB-4324-613A-07F530021253}"/>
                </a:ext>
              </a:extLst>
            </p:cNvPr>
            <p:cNvSpPr txBox="1"/>
            <p:nvPr/>
          </p:nvSpPr>
          <p:spPr>
            <a:xfrm>
              <a:off x="6858671" y="2505648"/>
              <a:ext cx="3084797" cy="433452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4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되며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게이지가 변화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4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인공 별은 게이지를 소모하여 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A513D3-15C2-7D27-9DFF-B3367B25BE52}"/>
                </a:ext>
              </a:extLst>
            </p:cNvPr>
            <p:cNvSpPr txBox="1"/>
            <p:nvPr/>
          </p:nvSpPr>
          <p:spPr>
            <a:xfrm>
              <a:off x="6858671" y="2072196"/>
              <a:ext cx="4308872" cy="43345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우주의 현상을 대신 구현하는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형성하여 활용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노드입니다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 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3452C6-E9B2-A29F-8204-69BAF632E3F1}"/>
              </a:ext>
            </a:extLst>
          </p:cNvPr>
          <p:cNvGrpSpPr/>
          <p:nvPr/>
        </p:nvGrpSpPr>
        <p:grpSpPr>
          <a:xfrm>
            <a:off x="4114408" y="4702642"/>
            <a:ext cx="1580386" cy="2104611"/>
            <a:chOff x="4114408" y="4203081"/>
            <a:chExt cx="1580386" cy="210461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E287CDD-DB13-70AA-EED6-D9B5CFD1ECA4}"/>
                </a:ext>
              </a:extLst>
            </p:cNvPr>
            <p:cNvGrpSpPr/>
            <p:nvPr/>
          </p:nvGrpSpPr>
          <p:grpSpPr>
            <a:xfrm>
              <a:off x="4114408" y="4203081"/>
              <a:ext cx="1580386" cy="1612062"/>
              <a:chOff x="4114408" y="4203081"/>
              <a:chExt cx="1580386" cy="1612062"/>
            </a:xfrm>
          </p:grpSpPr>
          <p:sp>
            <p:nvSpPr>
              <p:cNvPr id="36" name="왼쪽 중괄호 35">
                <a:extLst>
                  <a:ext uri="{FF2B5EF4-FFF2-40B4-BE49-F238E27FC236}">
                    <a16:creationId xmlns:a16="http://schemas.microsoft.com/office/drawing/2014/main" id="{44407E20-42E4-7F46-CA75-4E52BA512F67}"/>
                  </a:ext>
                </a:extLst>
              </p:cNvPr>
              <p:cNvSpPr/>
              <p:nvPr/>
            </p:nvSpPr>
            <p:spPr>
              <a:xfrm>
                <a:off x="4583283" y="4471854"/>
                <a:ext cx="401356" cy="1101419"/>
              </a:xfrm>
              <a:prstGeom prst="leftBrace">
                <a:avLst>
                  <a:gd name="adj1" fmla="val 0"/>
                  <a:gd name="adj2" fmla="val 50000"/>
                </a:avLst>
              </a:prstGeom>
              <a:ln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C7810B-7AEC-12B7-2BCA-34362627EC45}"/>
                  </a:ext>
                </a:extLst>
              </p:cNvPr>
              <p:cNvGrpSpPr/>
              <p:nvPr/>
            </p:nvGrpSpPr>
            <p:grpSpPr>
              <a:xfrm>
                <a:off x="4114408" y="4767243"/>
                <a:ext cx="483738" cy="483739"/>
                <a:chOff x="1384657" y="2807421"/>
                <a:chExt cx="432000" cy="432000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39EED7A1-4D44-5462-3FF0-D6E01CFB8359}"/>
                    </a:ext>
                  </a:extLst>
                </p:cNvPr>
                <p:cNvGrpSpPr/>
                <p:nvPr/>
              </p:nvGrpSpPr>
              <p:grpSpPr>
                <a:xfrm>
                  <a:off x="1384657" y="2807421"/>
                  <a:ext cx="432000" cy="432000"/>
                  <a:chOff x="3100561" y="2391424"/>
                  <a:chExt cx="432000" cy="432000"/>
                </a:xfrm>
              </p:grpSpPr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2743AD85-5A41-08B3-9797-20639C07287C}"/>
                      </a:ext>
                    </a:extLst>
                  </p:cNvPr>
                  <p:cNvSpPr/>
                  <p:nvPr/>
                </p:nvSpPr>
                <p:spPr>
                  <a:xfrm>
                    <a:off x="3100561" y="2391424"/>
                    <a:ext cx="432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68" name="그림 67" descr="소용돌이, 우주, 대기권 밖, 천체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8514E50-44B2-683A-E035-AC1F8992B9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934" b="21934"/>
                  <a:stretch/>
                </p:blipFill>
                <p:spPr>
                  <a:xfrm rot="16200000">
                    <a:off x="3111361" y="2402225"/>
                    <a:ext cx="410400" cy="410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B19C83A-6E83-DE79-EE83-D58F9E857146}"/>
                    </a:ext>
                  </a:extLst>
                </p:cNvPr>
                <p:cNvSpPr txBox="1"/>
                <p:nvPr/>
              </p:nvSpPr>
              <p:spPr>
                <a:xfrm>
                  <a:off x="1424327" y="2961866"/>
                  <a:ext cx="352661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클러스터</a:t>
                  </a:r>
                  <a:endParaRPr lang="en-US" altLang="ko-KR" sz="800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00DE396-147E-B43F-A378-CDFD52B06177}"/>
                  </a:ext>
                </a:extLst>
              </p:cNvPr>
              <p:cNvGrpSpPr/>
              <p:nvPr/>
            </p:nvGrpSpPr>
            <p:grpSpPr>
              <a:xfrm>
                <a:off x="5018083" y="4203081"/>
                <a:ext cx="676711" cy="1612062"/>
                <a:chOff x="3020303" y="3738196"/>
                <a:chExt cx="604333" cy="1439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C6B6FEE6-B73E-5F0E-6EBE-C5E8A0A6F619}"/>
                    </a:ext>
                  </a:extLst>
                </p:cNvPr>
                <p:cNvGrpSpPr/>
                <p:nvPr/>
              </p:nvGrpSpPr>
              <p:grpSpPr>
                <a:xfrm>
                  <a:off x="3020303" y="3738196"/>
                  <a:ext cx="604333" cy="432000"/>
                  <a:chOff x="2693490" y="3738196"/>
                  <a:chExt cx="604333" cy="432000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7E26125C-8601-ABA7-7DF3-CA1FEF380E74}"/>
                      </a:ext>
                    </a:extLst>
                  </p:cNvPr>
                  <p:cNvGrpSpPr/>
                  <p:nvPr/>
                </p:nvGrpSpPr>
                <p:grpSpPr>
                  <a:xfrm>
                    <a:off x="2779656" y="3738196"/>
                    <a:ext cx="432000" cy="432000"/>
                    <a:chOff x="2778018" y="3738196"/>
                    <a:chExt cx="432000" cy="432000"/>
                  </a:xfrm>
                </p:grpSpPr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id="{CA5D7A9D-A4CE-094C-A9C0-1729879EA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8018" y="3738196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64" name="그림 63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B291E1F1-9643-63D5-426B-9DDFF86402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2788818" y="3748997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217FC032-66BD-9EA2-D2AA-3DE1A8538B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93490" y="3892641"/>
                    <a:ext cx="60433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rgbClr val="760000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도전</a:t>
                    </a:r>
                    <a:endParaRPr lang="en-US" altLang="ko-KR" sz="800" dirty="0">
                      <a:solidFill>
                        <a:schemeClr val="bg1"/>
                      </a:solidFill>
                      <a:effectLst>
                        <a:glow rad="127000">
                          <a:srgbClr val="760000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50BD7349-3912-ED0D-B896-AAC27BFD88D7}"/>
                    </a:ext>
                  </a:extLst>
                </p:cNvPr>
                <p:cNvGrpSpPr/>
                <p:nvPr/>
              </p:nvGrpSpPr>
              <p:grpSpPr>
                <a:xfrm>
                  <a:off x="3020303" y="4242018"/>
                  <a:ext cx="604333" cy="432000"/>
                  <a:chOff x="3163839" y="4291769"/>
                  <a:chExt cx="604333" cy="432000"/>
                </a:xfrm>
              </p:grpSpPr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80F5311E-F2E1-825C-16EC-F6876B8D31E4}"/>
                      </a:ext>
                    </a:extLst>
                  </p:cNvPr>
                  <p:cNvGrpSpPr/>
                  <p:nvPr/>
                </p:nvGrpSpPr>
                <p:grpSpPr>
                  <a:xfrm>
                    <a:off x="3250005" y="4291769"/>
                    <a:ext cx="432000" cy="432000"/>
                    <a:chOff x="2778018" y="4291769"/>
                    <a:chExt cx="432000" cy="432000"/>
                  </a:xfrm>
                </p:grpSpPr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id="{54597D9B-D6DF-302C-C08F-55A825B265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8018" y="4291769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54" name="그림 53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4672923-758D-3719-530A-220E7976CE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2788818" y="4302570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D42B334A-9FC2-173B-E6D1-FEAFB836EED0}"/>
                      </a:ext>
                    </a:extLst>
                  </p:cNvPr>
                  <p:cNvSpPr txBox="1"/>
                  <p:nvPr/>
                </p:nvSpPr>
                <p:spPr>
                  <a:xfrm>
                    <a:off x="3163839" y="4446214"/>
                    <a:ext cx="60433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1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불굴</a:t>
                    </a:r>
                    <a:endParaRPr lang="en-US" altLang="ko-KR" sz="800" dirty="0">
                      <a:solidFill>
                        <a:schemeClr val="bg1"/>
                      </a:solidFill>
                      <a:effectLst>
                        <a:glow rad="127000">
                          <a:schemeClr val="accent1">
                            <a:lumMod val="75000"/>
                          </a:schemeClr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B95D6ED-8F82-8742-A09B-12A300E81F72}"/>
                    </a:ext>
                  </a:extLst>
                </p:cNvPr>
                <p:cNvGrpSpPr/>
                <p:nvPr/>
              </p:nvGrpSpPr>
              <p:grpSpPr>
                <a:xfrm>
                  <a:off x="3020303" y="4745840"/>
                  <a:ext cx="604333" cy="432000"/>
                  <a:chOff x="3347116" y="4837324"/>
                  <a:chExt cx="604333" cy="432000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13C4646A-7064-8D80-2DAC-C298710D6D70}"/>
                      </a:ext>
                    </a:extLst>
                  </p:cNvPr>
                  <p:cNvGrpSpPr/>
                  <p:nvPr/>
                </p:nvGrpSpPr>
                <p:grpSpPr>
                  <a:xfrm>
                    <a:off x="3433282" y="4837324"/>
                    <a:ext cx="432000" cy="432000"/>
                    <a:chOff x="2778018" y="4837324"/>
                    <a:chExt cx="432000" cy="432000"/>
                  </a:xfrm>
                </p:grpSpPr>
                <p:sp>
                  <p:nvSpPr>
                    <p:cNvPr id="44" name="직사각형 43">
                      <a:extLst>
                        <a:ext uri="{FF2B5EF4-FFF2-40B4-BE49-F238E27FC236}">
                          <a16:creationId xmlns:a16="http://schemas.microsoft.com/office/drawing/2014/main" id="{6643E392-AF46-151F-990D-C8297FDF6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8018" y="48373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47" name="그림 46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A81AC4F3-832D-B4D5-A14B-1042A4AE15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2788818" y="48481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4229384-F808-7E36-1A89-5AAC2C3E69B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7116" y="4991769"/>
                    <a:ext cx="60433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클러스터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127000">
                            <a:schemeClr val="accent3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적응</a:t>
                    </a:r>
                    <a:endParaRPr lang="en-US" altLang="ko-KR" sz="800" dirty="0">
                      <a:solidFill>
                        <a:schemeClr val="bg1"/>
                      </a:solidFill>
                      <a:effectLst>
                        <a:glow rad="127000">
                          <a:schemeClr val="accent3"/>
                        </a:glow>
                      </a:effectLst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BD4C24-D983-E0B6-6436-9DFA4A6ADE7A}"/>
                </a:ext>
              </a:extLst>
            </p:cNvPr>
            <p:cNvSpPr txBox="1"/>
            <p:nvPr/>
          </p:nvSpPr>
          <p:spPr>
            <a:xfrm>
              <a:off x="4324314" y="5943490"/>
              <a:ext cx="1160575" cy="36420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분리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기록된 양상에 따라 다른 스킬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7" name="그림 16" descr="예술, 바이올렛색, 의류, 보라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277A40-177A-3992-670A-611F1824F7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6354" b="2931"/>
          <a:stretch/>
        </p:blipFill>
        <p:spPr>
          <a:xfrm>
            <a:off x="1663430" y="4317872"/>
            <a:ext cx="1345066" cy="214531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830151B-6101-7074-B4B6-41D08AFB34B3}"/>
              </a:ext>
            </a:extLst>
          </p:cNvPr>
          <p:cNvSpPr txBox="1"/>
          <p:nvPr/>
        </p:nvSpPr>
        <p:spPr>
          <a:xfrm>
            <a:off x="2017975" y="6443051"/>
            <a:ext cx="992259" cy="36420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 이펙트 변화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algn="ctr">
              <a:spcAft>
                <a:spcPts val="200"/>
              </a:spcAft>
            </a:pP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오라의 밝기와 크기 증가</a:t>
            </a:r>
            <a:endParaRPr lang="en-US" altLang="ko-KR" sz="800" dirty="0">
              <a:solidFill>
                <a:srgbClr val="A69C8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14A7AF-428C-7BD7-12AB-D2CE04115501}"/>
              </a:ext>
            </a:extLst>
          </p:cNvPr>
          <p:cNvSpPr txBox="1"/>
          <p:nvPr/>
        </p:nvSpPr>
        <p:spPr>
          <a:xfrm>
            <a:off x="7240541" y="6443050"/>
            <a:ext cx="1030731" cy="36420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아이덴티티 변화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algn="ctr">
              <a:spcAft>
                <a:spcPts val="200"/>
              </a:spcAft>
            </a:pP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인공 별 형성</a:t>
            </a:r>
            <a:endParaRPr lang="en-US" altLang="ko-KR" sz="800" dirty="0">
              <a:solidFill>
                <a:srgbClr val="A69C8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983677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4993DE-26D2-840B-2247-E0A794755025}"/>
              </a:ext>
            </a:extLst>
          </p:cNvPr>
          <p:cNvSpPr txBox="1"/>
          <p:nvPr/>
        </p:nvSpPr>
        <p:spPr>
          <a:xfrm>
            <a:off x="1604527" y="2778898"/>
            <a:ext cx="4363453" cy="433452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4"/>
              </a:buBlip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효과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적극적으로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전략적인 전투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indent="-171450">
              <a:spcAft>
                <a:spcPts val="500"/>
              </a:spcAft>
              <a:buBlip>
                <a:blip r:embed="rId4"/>
              </a:buBlip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특화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높여 게이지 회복과 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보통의 피해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줍니다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6ECEBF-89A7-11ED-EF8E-775101BC3A47}"/>
              </a:ext>
            </a:extLst>
          </p:cNvPr>
          <p:cNvSpPr txBox="1"/>
          <p:nvPr/>
        </p:nvSpPr>
        <p:spPr>
          <a:xfrm>
            <a:off x="1604527" y="2548066"/>
            <a:ext cx="233076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인도와 연계형 노드들을 습득한 아스트로맨서는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26A961-D0F6-5B39-6E44-BDB21F46E392}"/>
              </a:ext>
            </a:extLst>
          </p:cNvPr>
          <p:cNvSpPr txBox="1"/>
          <p:nvPr/>
        </p:nvSpPr>
        <p:spPr>
          <a:xfrm>
            <a:off x="1604527" y="3763046"/>
            <a:ext cx="3440044" cy="63607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빠르게 게이지를 채워 아이덴티티 스킬을 사용하고 버프 효과를 얻는 스타일로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죽음의 습격</a:t>
            </a: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호크아이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 err="1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잔재된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기운</a:t>
            </a:r>
            <a:r>
              <a:rPr lang="en-US" altLang="ko-KR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chemeClr val="bg1"/>
                </a:solidFill>
                <a:effectLst>
                  <a:glow rad="88900">
                    <a:schemeClr val="accent5">
                      <a:lumMod val="75000"/>
                    </a:scheme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블레이드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하지만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~~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</a:t>
            </a:r>
            <a:r>
              <a:rPr lang="ko-KR" altLang="en-US" sz="90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점에서 색다른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 경험을 제공합니다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3926"/>
            <a:ext cx="10765461" cy="605760"/>
            <a:chOff x="1426539" y="493926"/>
            <a:chExt cx="10765461" cy="6057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9190370" cy="461665"/>
                <a:chOff x="1700548" y="661219"/>
                <a:chExt cx="9190370" cy="461665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9190370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별 특징을 부각하여 버프 효과 이외에 추가적 차이를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황도 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별자리의 양상 별 차이를 부각하여 점성술 컨셉을 강화하며 기록된 양상 별로 다른 클러스터 스킬을 통해 기록 모드 운용 방식에 다양성을 부여합니다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BE60F0-370B-30A5-0835-1A45B18ACF08}"/>
              </a:ext>
            </a:extLst>
          </p:cNvPr>
          <p:cNvGrpSpPr/>
          <p:nvPr/>
        </p:nvGrpSpPr>
        <p:grpSpPr>
          <a:xfrm>
            <a:off x="2054837" y="2732781"/>
            <a:ext cx="1449711" cy="2470196"/>
            <a:chOff x="7590674" y="4190111"/>
            <a:chExt cx="1449711" cy="2470196"/>
          </a:xfrm>
        </p:grpSpPr>
        <p:pic>
          <p:nvPicPr>
            <p:cNvPr id="79" name="그림 78" descr="의류, 바이올렛색, 시계, 보라색이(가) 표시된 사진&#10;&#10;자동 생성된 설명">
              <a:extLst>
                <a:ext uri="{FF2B5EF4-FFF2-40B4-BE49-F238E27FC236}">
                  <a16:creationId xmlns:a16="http://schemas.microsoft.com/office/drawing/2014/main" id="{07DF493E-7A5D-8E3E-BEA6-65EC6E9F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4"/>
            <a:stretch/>
          </p:blipFill>
          <p:spPr>
            <a:xfrm flipH="1">
              <a:off x="7590674" y="4190111"/>
              <a:ext cx="1449711" cy="234145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959437-4141-0AD5-7412-7AB353D257AE}"/>
                </a:ext>
              </a:extLst>
            </p:cNvPr>
            <p:cNvSpPr txBox="1"/>
            <p:nvPr/>
          </p:nvSpPr>
          <p:spPr>
            <a:xfrm>
              <a:off x="7674328" y="6491030"/>
              <a:ext cx="128240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더욱 빛나고 커진 버프 이펙트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64829"/>
              </p:ext>
            </p:extLst>
          </p:nvPr>
        </p:nvGraphicFramePr>
        <p:xfrm>
          <a:off x="1462539" y="1298707"/>
          <a:ext cx="8167713" cy="3587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451872"/>
            <a:chOff x="1426539" y="493926"/>
            <a:chExt cx="10765461" cy="45187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350096"/>
              <a:chOff x="1700548" y="595702"/>
              <a:chExt cx="10491452" cy="35009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307777"/>
                <a:chOff x="1700548" y="661219"/>
                <a:chExt cx="8743131" cy="30777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307777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B28A-0B6C-82C4-A0B4-23D1C584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B148EE-8245-A1E6-CBEE-4DDBAF1AF4E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A3D8FD-41BF-16F7-FE32-8C24E40C400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93462D-4792-D601-825D-1A132B67AAA5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4CDCA48B-01CE-A957-66DE-4F6C9B8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0B0010-79A3-BD8C-3700-C4DB64D53D83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C9C741-D9B4-4D05-168F-573A32DA9AC6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8F764-0979-C72A-163B-C2A54411E69C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F36196-9F56-B64F-484D-E1F62B6D54ED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FD438E-E6A6-3404-40FD-9A08AFE039AD}"/>
              </a:ext>
            </a:extLst>
          </p:cNvPr>
          <p:cNvGraphicFramePr>
            <a:graphicFrameLocks noGrp="1"/>
          </p:cNvGraphicFramePr>
          <p:nvPr/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14417B-0DB2-389E-71AB-3BD15AD1FE5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E59B4F-AD86-DD5C-668D-80B03C98F346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1F64D-CEE6-131C-27E8-649FF9511CEC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9360CC-34EB-1678-E8D2-302BD3612409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50E407-BBBD-5EC9-3FDD-B63884997A5F}"/>
              </a:ext>
            </a:extLst>
          </p:cNvPr>
          <p:cNvGrpSpPr/>
          <p:nvPr/>
        </p:nvGrpSpPr>
        <p:grpSpPr>
          <a:xfrm>
            <a:off x="1450974" y="2059519"/>
            <a:ext cx="9871617" cy="943848"/>
            <a:chOff x="1450974" y="1987313"/>
            <a:chExt cx="9871617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9FFFA-1B85-62BA-0000-EF74CEB7F889}"/>
                </a:ext>
              </a:extLst>
            </p:cNvPr>
            <p:cNvSpPr txBox="1"/>
            <p:nvPr/>
          </p:nvSpPr>
          <p:spPr>
            <a:xfrm>
              <a:off x="1451299" y="2248923"/>
              <a:ext cx="9871292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스택을 빠르게 쌓고 터트리는 순간 피해형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시작하여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1F7A4B-4468-7E0B-5138-923FD10711B5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172DC1-09EB-CEB7-7DC1-52B434B9CD3A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AFE97-9EE4-1BCF-B893-5384F9210CB4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DD5B23-A71E-5570-9A01-4D14BEF2FDD5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0A83CF-2291-0BB6-FA61-2069A9F29E02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D13789-33DE-4312-E882-957D6E3AE163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E9DD75-2AC9-693D-CD57-413AA8D1E4B5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083C3-7E9C-5F49-C0E7-CD094BF0EA1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5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29570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&amp;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아이덴티티의 전략적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따라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성능의 편차가 크기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때문에 숙련도가 중요한 고 난이도 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적의 공격을 피하면서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916175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328219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적중률이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양상에 따라 추가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진입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주변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적의 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(Z)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상태에서만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모드는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지속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즉시 종료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72542" y="1436655"/>
                <a:ext cx="349935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918428" cy="455842"/>
            <a:chOff x="9458451" y="5405150"/>
            <a:chExt cx="918428" cy="455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557353" cy="21544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보랏빛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4" cy="348120"/>
              <a:chOff x="2418506" y="5471829"/>
              <a:chExt cx="361074" cy="348120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78983" y="5519351"/>
                <a:ext cx="276120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스킬이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모드가 종료되면 양상 기록도 초기화됩니다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12249</TotalTime>
  <Words>3906</Words>
  <Application>Microsoft Office PowerPoint</Application>
  <PresentationFormat>와이드스크린</PresentationFormat>
  <Paragraphs>618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Pretendard</vt:lpstr>
      <vt:lpstr>Pretendard ExtraLight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1269</cp:revision>
  <cp:lastPrinted>2025-01-14T11:10:08Z</cp:lastPrinted>
  <dcterms:created xsi:type="dcterms:W3CDTF">2025-01-08T09:31:21Z</dcterms:created>
  <dcterms:modified xsi:type="dcterms:W3CDTF">2025-03-20T13:46:08Z</dcterms:modified>
</cp:coreProperties>
</file>